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568"/>
    <a:srgbClr val="EBEBF6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151" d="100"/>
          <a:sy n="151" d="100"/>
        </p:scale>
        <p:origin x="280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0DAA0-4B1B-4EA2-9ED2-049E287A5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458DD-F63F-4064-9F8E-0662EFCEC2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A2A9-559B-489F-8F3F-16F2B949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9B3378-01E8-4ABA-AC3A-2F189EBF6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BEDF1-74FA-4BB2-8AAD-F279B7F2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9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4E3C9-4BD2-43B8-9175-F37C19C8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18709-820A-4134-B0A5-1019F997D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1110F-C061-4E52-9E56-0759E1D2A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3F2A0-FF0F-4718-8B85-903BC72D3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29132-0312-4A2B-9740-B1701D68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50B73-92F5-4AAF-BE7E-0BB842BC0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8D9A8-D71C-4517-9E56-60300F5FE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5C76-0022-413D-A5D9-678914DC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44346-F9AD-4E42-A92B-A8D06E480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55D7C-9D7C-4804-ADB3-598F90D51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96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31B49-0ECA-42E1-821C-1436204D7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CA00D-7F9F-4E90-A77B-ABB5A8B3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88855-F7A5-43AB-B41B-72DDFBFF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8A89E-B4E0-4092-A507-ECA52EB02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68135-7879-4A7C-822E-053E3922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87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7300E-128F-4AD6-B56A-1DEF9AA32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F68EA3-5A24-406A-9C5F-9EB73ABB6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3F1F-5FD6-46DA-A2CF-B398324CF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FCE11-03EF-4DCA-AA66-B235D2EC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C8906-FD16-4A36-A02A-E19C2A69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63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48FB-F801-4094-A4CF-ACFC0CF26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7641B-F74B-4350-9B05-0FB922102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6AD307-1FBE-4C49-A970-229F3BD77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E7968-B650-4DC8-925B-E26F281C9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72A88-8795-4A16-AF9E-5B281D527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288CE-0A28-4D9D-9737-B037DD0A1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2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9AD84-E17C-4224-8AD0-9DFF93E3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28D25-4553-4C9B-9E2B-39D3442C6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5082F8-AC65-451F-B25C-281C19E47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28770-DB8E-45B3-94CE-B587258ADE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380705-1D96-4521-BEB0-BC43F108B0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B45CF6-F11D-4055-8C8A-A7E2BBC3F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80A799-4D28-44F7-BA88-8BAEA6DF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79170-0876-43B0-A4CD-2F9DEF1B3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4D8E-C2F4-42A0-B63C-BA9723BAA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764872-A347-409F-BF58-DFCBC6639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22362-2D1F-41A6-94DE-51AE3AFA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53717-1C41-491C-993B-707EED23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2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C7504F-9E33-42BF-B9DC-F4191D6AD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450C4-D6C9-4E31-A219-DD2916712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C24C2-EC17-4605-8DA2-16EDF02B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99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CB2FF-7BB7-441F-84C3-E6B2B1094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937D7-1C35-45E4-AD1B-E2A70315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562AD4-8371-4AF9-9FF8-EFC136171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8DDE2-0105-484E-8179-A02A2849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BBAF4-40A0-4922-8373-23BF1E1A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F446C-77D9-496A-AE6B-6949A5B8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F9D4C-EF04-4C35-9549-B8BB52F7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C337A-AEB6-42B3-A44C-97271A11C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0EE0D-32A7-4124-887A-3E33D099A2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5AC8FA-EB58-43BF-95C4-CD3C91539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25048B-AD08-4013-9AD9-4551FD3C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23CA33-072B-4860-AB21-11CE8664D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1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D8E2B6-F567-4EFE-8DE0-DA5856E7F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CAD12-DDF5-47FC-9C81-EEEBE2AE4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BFBF9-DAA3-4BF5-9D33-25BF4B6831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C24F-CC34-42F6-B341-E493BE4A178C}" type="datetimeFigureOut">
              <a:rPr lang="en-US" smtClean="0"/>
              <a:t>6/9/2023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CA17C-3186-4D2F-AA81-86D4F23E8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65DA27-67A0-415E-BE71-E09012C728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4CB88-C6B0-4915-A0B2-3C4CD883E7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15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492859B9-BD5B-4FB7-8ACD-EBDDA240CA01}"/>
              </a:ext>
            </a:extLst>
          </p:cNvPr>
          <p:cNvGrpSpPr/>
          <p:nvPr/>
        </p:nvGrpSpPr>
        <p:grpSpPr>
          <a:xfrm>
            <a:off x="3498848" y="1118255"/>
            <a:ext cx="5059549" cy="1318498"/>
            <a:chOff x="2871201" y="313016"/>
            <a:chExt cx="6340780" cy="2313211"/>
          </a:xfrm>
        </p:grpSpPr>
        <p:pic>
          <p:nvPicPr>
            <p:cNvPr id="7" name="Graphic 100">
              <a:extLst>
                <a:ext uri="{FF2B5EF4-FFF2-40B4-BE49-F238E27FC236}">
                  <a16:creationId xmlns:a16="http://schemas.microsoft.com/office/drawing/2014/main" id="{272EA5F1-5944-4D23-A7A6-49587E26A0C5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09129" y="313016"/>
              <a:ext cx="3402852" cy="2114617"/>
            </a:xfrm>
            <a:prstGeom prst="rect">
              <a:avLst/>
            </a:prstGeom>
          </p:spPr>
        </p:pic>
        <p:pic>
          <p:nvPicPr>
            <p:cNvPr id="9" name="Picture 8" descr="Logo&#10;&#10;Description automatically generated">
              <a:extLst>
                <a:ext uri="{FF2B5EF4-FFF2-40B4-BE49-F238E27FC236}">
                  <a16:creationId xmlns:a16="http://schemas.microsoft.com/office/drawing/2014/main" id="{F5C19105-AFD9-4EE6-86E5-139B5025B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1201" y="566584"/>
              <a:ext cx="3129513" cy="2059643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1CAD45B9-91B3-4DBA-8781-A3E340FA918C}"/>
              </a:ext>
            </a:extLst>
          </p:cNvPr>
          <p:cNvSpPr/>
          <p:nvPr/>
        </p:nvSpPr>
        <p:spPr>
          <a:xfrm>
            <a:off x="3750283" y="2367166"/>
            <a:ext cx="4808116" cy="768580"/>
          </a:xfrm>
          <a:prstGeom prst="rect">
            <a:avLst/>
          </a:prstGeom>
          <a:solidFill>
            <a:srgbClr val="EBE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7EED2-6293-4BAD-847A-5DB072B6AC43}"/>
              </a:ext>
            </a:extLst>
          </p:cNvPr>
          <p:cNvSpPr txBox="1"/>
          <p:nvPr/>
        </p:nvSpPr>
        <p:spPr>
          <a:xfrm>
            <a:off x="3750283" y="2254047"/>
            <a:ext cx="480005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4800" dirty="0">
                <a:solidFill>
                  <a:srgbClr val="223568"/>
                </a:solidFill>
              </a:rPr>
              <a:t>Room Number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C1BDD01-3BE9-47D1-B953-86969F26D974}"/>
              </a:ext>
            </a:extLst>
          </p:cNvPr>
          <p:cNvGrpSpPr/>
          <p:nvPr/>
        </p:nvGrpSpPr>
        <p:grpSpPr>
          <a:xfrm>
            <a:off x="3750282" y="3272373"/>
            <a:ext cx="4800051" cy="684498"/>
            <a:chOff x="3409542" y="3548155"/>
            <a:chExt cx="5363915" cy="54718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B4B270C-A316-49FF-B0E6-B8380DA5C444}"/>
                </a:ext>
              </a:extLst>
            </p:cNvPr>
            <p:cNvSpPr/>
            <p:nvPr/>
          </p:nvSpPr>
          <p:spPr>
            <a:xfrm>
              <a:off x="3418540" y="3548155"/>
              <a:ext cx="5354917" cy="547189"/>
            </a:xfrm>
            <a:prstGeom prst="rect">
              <a:avLst/>
            </a:prstGeom>
            <a:solidFill>
              <a:srgbClr val="EB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CEC6B1-7F9C-4B7D-A8BA-8A50AA131A54}"/>
                </a:ext>
              </a:extLst>
            </p:cNvPr>
            <p:cNvSpPr txBox="1"/>
            <p:nvPr/>
          </p:nvSpPr>
          <p:spPr>
            <a:xfrm>
              <a:off x="3409542" y="3588013"/>
              <a:ext cx="5354917" cy="46747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3200" dirty="0">
                  <a:solidFill>
                    <a:srgbClr val="223568"/>
                  </a:solidFill>
                </a:rPr>
                <a:t>Name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247227F-9BFD-460D-8DE2-E8651CB4955D}"/>
              </a:ext>
            </a:extLst>
          </p:cNvPr>
          <p:cNvGrpSpPr/>
          <p:nvPr/>
        </p:nvGrpSpPr>
        <p:grpSpPr>
          <a:xfrm>
            <a:off x="3759279" y="4000480"/>
            <a:ext cx="4799119" cy="583469"/>
            <a:chOff x="3418540" y="3529360"/>
            <a:chExt cx="5354917" cy="58477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A9925064-31D5-4931-A4EB-CE2C22B2EC84}"/>
                </a:ext>
              </a:extLst>
            </p:cNvPr>
            <p:cNvSpPr/>
            <p:nvPr/>
          </p:nvSpPr>
          <p:spPr>
            <a:xfrm>
              <a:off x="3418540" y="3548155"/>
              <a:ext cx="5354917" cy="547189"/>
            </a:xfrm>
            <a:prstGeom prst="rect">
              <a:avLst/>
            </a:prstGeom>
            <a:solidFill>
              <a:srgbClr val="EB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2BA4EF7-1B8F-4B87-AA6E-53AC8551DEE9}"/>
                </a:ext>
              </a:extLst>
            </p:cNvPr>
            <p:cNvSpPr txBox="1"/>
            <p:nvPr/>
          </p:nvSpPr>
          <p:spPr>
            <a:xfrm>
              <a:off x="3418540" y="3529360"/>
              <a:ext cx="5354917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endParaRPr lang="en-US" sz="3200" dirty="0">
                <a:solidFill>
                  <a:srgbClr val="223568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A8C954C-BB0D-4547-B120-62F582637766}"/>
              </a:ext>
            </a:extLst>
          </p:cNvPr>
          <p:cNvGrpSpPr/>
          <p:nvPr/>
        </p:nvGrpSpPr>
        <p:grpSpPr>
          <a:xfrm>
            <a:off x="3759281" y="4800560"/>
            <a:ext cx="4799118" cy="607175"/>
            <a:chOff x="3418540" y="3548155"/>
            <a:chExt cx="5354917" cy="547189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F0648D9-2026-485E-B477-A84EE06A5E6D}"/>
                </a:ext>
              </a:extLst>
            </p:cNvPr>
            <p:cNvSpPr/>
            <p:nvPr/>
          </p:nvSpPr>
          <p:spPr>
            <a:xfrm>
              <a:off x="3418540" y="3548155"/>
              <a:ext cx="5354917" cy="547189"/>
            </a:xfrm>
            <a:prstGeom prst="rect">
              <a:avLst/>
            </a:prstGeom>
            <a:solidFill>
              <a:srgbClr val="EB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97319FA-1AAD-418A-95C9-DF9FC9D5FB98}"/>
                </a:ext>
              </a:extLst>
            </p:cNvPr>
            <p:cNvSpPr txBox="1"/>
            <p:nvPr/>
          </p:nvSpPr>
          <p:spPr>
            <a:xfrm>
              <a:off x="3418540" y="3558247"/>
              <a:ext cx="5354917" cy="52700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3200" dirty="0">
                  <a:solidFill>
                    <a:srgbClr val="223568"/>
                  </a:solidFill>
                </a:rPr>
                <a:t>Title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446F659-8B9E-4245-BABB-874B7885AFCF}"/>
              </a:ext>
            </a:extLst>
          </p:cNvPr>
          <p:cNvGrpSpPr/>
          <p:nvPr/>
        </p:nvGrpSpPr>
        <p:grpSpPr>
          <a:xfrm>
            <a:off x="3759281" y="5407732"/>
            <a:ext cx="4799118" cy="605628"/>
            <a:chOff x="3418540" y="3548155"/>
            <a:chExt cx="5354917" cy="547189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0869C5F-2627-46A5-A547-82C7B790C209}"/>
                </a:ext>
              </a:extLst>
            </p:cNvPr>
            <p:cNvSpPr/>
            <p:nvPr/>
          </p:nvSpPr>
          <p:spPr>
            <a:xfrm>
              <a:off x="3418540" y="3548155"/>
              <a:ext cx="5354917" cy="547189"/>
            </a:xfrm>
            <a:prstGeom prst="rect">
              <a:avLst/>
            </a:prstGeom>
            <a:solidFill>
              <a:srgbClr val="EBEB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A1C07BA-5264-452F-BC53-D44525B90959}"/>
                </a:ext>
              </a:extLst>
            </p:cNvPr>
            <p:cNvSpPr txBox="1"/>
            <p:nvPr/>
          </p:nvSpPr>
          <p:spPr>
            <a:xfrm>
              <a:off x="3418540" y="3682709"/>
              <a:ext cx="5354917" cy="27807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dirty="0">
                  <a:solidFill>
                    <a:srgbClr val="223568"/>
                  </a:solidFill>
                </a:rPr>
                <a:t>Department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8475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Brokop, Diana</dc:creator>
  <cp:lastModifiedBy>Diana Brokop</cp:lastModifiedBy>
  <cp:revision>14</cp:revision>
  <cp:lastPrinted>2022-02-04T16:06:56Z</cp:lastPrinted>
  <dcterms:created xsi:type="dcterms:W3CDTF">2021-04-26T20:13:44Z</dcterms:created>
  <dcterms:modified xsi:type="dcterms:W3CDTF">2023-06-09T18:36:12Z</dcterms:modified>
</cp:coreProperties>
</file>